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55" r:id="rId39"/>
    <p:sldId id="2262" r:id="rId40"/>
    <p:sldId id="2256" r:id="rId41"/>
    <p:sldId id="2260" r:id="rId42"/>
    <p:sldId id="2259" r:id="rId43"/>
    <p:sldId id="2261" r:id="rId44"/>
    <p:sldId id="2242" r:id="rId45"/>
    <p:sldId id="2252" r:id="rId46"/>
    <p:sldId id="2253" r:id="rId47"/>
    <p:sldId id="2246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2B38E-CAB5-4C8C-8329-FA0302141146}" v="24" dt="2025-12-01T03:31:45.887"/>
    <p1510:client id="{B4933147-2821-4135-BDAD-7E7D32E2EF82}" v="1" dt="2025-12-01T14:26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Andreatta" userId="29de92584fc77a21" providerId="LiveId" clId="{3E35D8E5-C9BB-439E-BC30-1E14ABEBD7DD}"/>
    <pc:docChg chg="custSel addSld delSld modSld">
      <pc:chgData name="Julia Andreatta" userId="29de92584fc77a21" providerId="LiveId" clId="{3E35D8E5-C9BB-439E-BC30-1E14ABEBD7DD}" dt="2025-12-01T03:33:09.628" v="1051" actId="1076"/>
      <pc:docMkLst>
        <pc:docMk/>
      </pc:docMkLst>
      <pc:sldChg chg="addSp modSp mod">
        <pc:chgData name="Julia Andreatta" userId="29de92584fc77a21" providerId="LiveId" clId="{3E35D8E5-C9BB-439E-BC30-1E14ABEBD7DD}" dt="2025-12-01T03:11:53.908" v="502" actId="20577"/>
        <pc:sldMkLst>
          <pc:docMk/>
          <pc:sldMk cId="836779579" sldId="2250"/>
        </pc:sldMkLst>
        <pc:spChg chg="add mod">
          <ac:chgData name="Julia Andreatta" userId="29de92584fc77a21" providerId="LiveId" clId="{3E35D8E5-C9BB-439E-BC30-1E14ABEBD7DD}" dt="2025-12-01T03:04:01.733" v="17" actId="20577"/>
          <ac:spMkLst>
            <pc:docMk/>
            <pc:sldMk cId="836779579" sldId="2250"/>
            <ac:spMk id="5" creationId="{EF2069D1-F70D-0B7A-02A7-0E7233F96CB2}"/>
          </ac:spMkLst>
        </pc:spChg>
        <pc:spChg chg="add mod">
          <ac:chgData name="Julia Andreatta" userId="29de92584fc77a21" providerId="LiveId" clId="{3E35D8E5-C9BB-439E-BC30-1E14ABEBD7DD}" dt="2025-12-01T03:11:53.908" v="502" actId="20577"/>
          <ac:spMkLst>
            <pc:docMk/>
            <pc:sldMk cId="836779579" sldId="2250"/>
            <ac:spMk id="6" creationId="{B1E7821F-3032-3C39-1F44-F7A8935D9F38}"/>
          </ac:spMkLst>
        </pc:spChg>
        <pc:picChg chg="add mod">
          <ac:chgData name="Julia Andreatta" userId="29de92584fc77a21" providerId="LiveId" clId="{3E35D8E5-C9BB-439E-BC30-1E14ABEBD7DD}" dt="2025-12-01T03:04:11.895" v="19" actId="14100"/>
          <ac:picMkLst>
            <pc:docMk/>
            <pc:sldMk cId="836779579" sldId="2250"/>
            <ac:picMk id="4" creationId="{E94A91F5-AA1C-DD41-8F01-F95B10843882}"/>
          </ac:picMkLst>
        </pc:picChg>
      </pc:sldChg>
      <pc:sldChg chg="addSp delSp modSp mod">
        <pc:chgData name="Julia Andreatta" userId="29de92584fc77a21" providerId="LiveId" clId="{3E35D8E5-C9BB-439E-BC30-1E14ABEBD7DD}" dt="2025-12-01T03:25:49.037" v="969" actId="20577"/>
        <pc:sldMkLst>
          <pc:docMk/>
          <pc:sldMk cId="777857312" sldId="2251"/>
        </pc:sldMkLst>
        <pc:spChg chg="add del mod">
          <ac:chgData name="Julia Andreatta" userId="29de92584fc77a21" providerId="LiveId" clId="{3E35D8E5-C9BB-439E-BC30-1E14ABEBD7DD}" dt="2025-12-01T03:23:08.018" v="732" actId="478"/>
          <ac:spMkLst>
            <pc:docMk/>
            <pc:sldMk cId="777857312" sldId="2251"/>
            <ac:spMk id="5" creationId="{5176BBA1-CC56-10EA-8E62-FBC5DEC9BA85}"/>
          </ac:spMkLst>
        </pc:spChg>
        <pc:spChg chg="add mod">
          <ac:chgData name="Julia Andreatta" userId="29de92584fc77a21" providerId="LiveId" clId="{3E35D8E5-C9BB-439E-BC30-1E14ABEBD7DD}" dt="2025-12-01T03:25:49.037" v="969" actId="20577"/>
          <ac:spMkLst>
            <pc:docMk/>
            <pc:sldMk cId="777857312" sldId="2251"/>
            <ac:spMk id="6" creationId="{AAEF7740-FB5B-B58E-4396-A3DE4232BF1D}"/>
          </ac:spMkLst>
        </pc:spChg>
        <pc:picChg chg="add mod">
          <ac:chgData name="Julia Andreatta" userId="29de92584fc77a21" providerId="LiveId" clId="{3E35D8E5-C9BB-439E-BC30-1E14ABEBD7DD}" dt="2025-12-01T03:23:18.933" v="735" actId="1076"/>
          <ac:picMkLst>
            <pc:docMk/>
            <pc:sldMk cId="777857312" sldId="2251"/>
            <ac:picMk id="4" creationId="{B35AC003-5796-53FB-1F85-A67E017EEF8E}"/>
          </ac:picMkLst>
        </pc:picChg>
      </pc:sldChg>
      <pc:sldChg chg="addSp delSp modSp add del mod">
        <pc:chgData name="Julia Andreatta" userId="29de92584fc77a21" providerId="LiveId" clId="{3E35D8E5-C9BB-439E-BC30-1E14ABEBD7DD}" dt="2025-12-01T03:22:09.256" v="726" actId="2696"/>
        <pc:sldMkLst>
          <pc:docMk/>
          <pc:sldMk cId="221187579" sldId="2257"/>
        </pc:sldMkLst>
        <pc:spChg chg="mod">
          <ac:chgData name="Julia Andreatta" userId="29de92584fc77a21" providerId="LiveId" clId="{3E35D8E5-C9BB-439E-BC30-1E14ABEBD7DD}" dt="2025-12-01T03:20:31.949" v="722" actId="20577"/>
          <ac:spMkLst>
            <pc:docMk/>
            <pc:sldMk cId="221187579" sldId="2257"/>
            <ac:spMk id="5" creationId="{F3703AC9-CAC6-CB54-064D-7161BC894FC8}"/>
          </ac:spMkLst>
        </pc:spChg>
        <pc:spChg chg="del mod">
          <ac:chgData name="Julia Andreatta" userId="29de92584fc77a21" providerId="LiveId" clId="{3E35D8E5-C9BB-439E-BC30-1E14ABEBD7DD}" dt="2025-12-01T03:21:12.036" v="724" actId="478"/>
          <ac:spMkLst>
            <pc:docMk/>
            <pc:sldMk cId="221187579" sldId="2257"/>
            <ac:spMk id="6" creationId="{EA544645-AC31-F60C-89AB-03EE5B1F13B6}"/>
          </ac:spMkLst>
        </pc:spChg>
        <pc:picChg chg="add mod">
          <ac:chgData name="Julia Andreatta" userId="29de92584fc77a21" providerId="LiveId" clId="{3E35D8E5-C9BB-439E-BC30-1E14ABEBD7DD}" dt="2025-12-01T03:21:20.264" v="725" actId="1076"/>
          <ac:picMkLst>
            <pc:docMk/>
            <pc:sldMk cId="221187579" sldId="2257"/>
            <ac:picMk id="3" creationId="{748C05B4-9ED2-91A1-1923-F35D14742F1E}"/>
          </ac:picMkLst>
        </pc:picChg>
        <pc:picChg chg="del">
          <ac:chgData name="Julia Andreatta" userId="29de92584fc77a21" providerId="LiveId" clId="{3E35D8E5-C9BB-439E-BC30-1E14ABEBD7DD}" dt="2025-12-01T03:17:23.902" v="504" actId="478"/>
          <ac:picMkLst>
            <pc:docMk/>
            <pc:sldMk cId="221187579" sldId="2257"/>
            <ac:picMk id="4" creationId="{3A6256E6-AE89-BA26-EC54-DB856983ABD7}"/>
          </ac:picMkLst>
        </pc:picChg>
      </pc:sldChg>
      <pc:sldChg chg="addSp delSp modSp add mod">
        <pc:chgData name="Julia Andreatta" userId="29de92584fc77a21" providerId="LiveId" clId="{3E35D8E5-C9BB-439E-BC30-1E14ABEBD7DD}" dt="2025-12-01T03:31:13.835" v="1043" actId="1076"/>
        <pc:sldMkLst>
          <pc:docMk/>
          <pc:sldMk cId="4075777921" sldId="2257"/>
        </pc:sldMkLst>
        <pc:spChg chg="add mod">
          <ac:chgData name="Julia Andreatta" userId="29de92584fc77a21" providerId="LiveId" clId="{3E35D8E5-C9BB-439E-BC30-1E14ABEBD7DD}" dt="2025-12-01T03:31:00.466" v="1040" actId="1076"/>
          <ac:spMkLst>
            <pc:docMk/>
            <pc:sldMk cId="4075777921" sldId="2257"/>
            <ac:spMk id="3" creationId="{0D318F66-4BE6-862B-E3ED-BF3FB27BFA02}"/>
          </ac:spMkLst>
        </pc:spChg>
        <pc:spChg chg="mod">
          <ac:chgData name="Julia Andreatta" userId="29de92584fc77a21" providerId="LiveId" clId="{3E35D8E5-C9BB-439E-BC30-1E14ABEBD7DD}" dt="2025-12-01T03:28:03.392" v="979" actId="20577"/>
          <ac:spMkLst>
            <pc:docMk/>
            <pc:sldMk cId="4075777921" sldId="2257"/>
            <ac:spMk id="6" creationId="{619C73B6-8229-A32D-A82C-E43D699163E0}"/>
          </ac:spMkLst>
        </pc:spChg>
        <pc:picChg chg="del">
          <ac:chgData name="Julia Andreatta" userId="29de92584fc77a21" providerId="LiveId" clId="{3E35D8E5-C9BB-439E-BC30-1E14ABEBD7DD}" dt="2025-12-01T03:26:15.849" v="971" actId="478"/>
          <ac:picMkLst>
            <pc:docMk/>
            <pc:sldMk cId="4075777921" sldId="2257"/>
            <ac:picMk id="4" creationId="{847B46FE-B091-6AE9-E7B8-438D0E21C434}"/>
          </ac:picMkLst>
        </pc:picChg>
        <pc:picChg chg="add mod">
          <ac:chgData name="Julia Andreatta" userId="29de92584fc77a21" providerId="LiveId" clId="{3E35D8E5-C9BB-439E-BC30-1E14ABEBD7DD}" dt="2025-12-01T03:31:13.835" v="1043" actId="1076"/>
          <ac:picMkLst>
            <pc:docMk/>
            <pc:sldMk cId="4075777921" sldId="2257"/>
            <ac:picMk id="5" creationId="{DF617CFD-43CC-0371-26DE-7C514DE037E0}"/>
          </ac:picMkLst>
        </pc:picChg>
      </pc:sldChg>
      <pc:sldChg chg="addSp delSp modSp add mod">
        <pc:chgData name="Julia Andreatta" userId="29de92584fc77a21" providerId="LiveId" clId="{3E35D8E5-C9BB-439E-BC30-1E14ABEBD7DD}" dt="2025-12-01T03:33:09.628" v="1051" actId="1076"/>
        <pc:sldMkLst>
          <pc:docMk/>
          <pc:sldMk cId="884183830" sldId="2258"/>
        </pc:sldMkLst>
        <pc:spChg chg="del">
          <ac:chgData name="Julia Andreatta" userId="29de92584fc77a21" providerId="LiveId" clId="{3E35D8E5-C9BB-439E-BC30-1E14ABEBD7DD}" dt="2025-12-01T03:31:37.711" v="1046" actId="478"/>
          <ac:spMkLst>
            <pc:docMk/>
            <pc:sldMk cId="884183830" sldId="2258"/>
            <ac:spMk id="3" creationId="{073BBE56-33A2-D379-BD0B-29244A176A02}"/>
          </ac:spMkLst>
        </pc:spChg>
        <pc:picChg chg="add mod">
          <ac:chgData name="Julia Andreatta" userId="29de92584fc77a21" providerId="LiveId" clId="{3E35D8E5-C9BB-439E-BC30-1E14ABEBD7DD}" dt="2025-12-01T03:33:09.628" v="1051" actId="1076"/>
          <ac:picMkLst>
            <pc:docMk/>
            <pc:sldMk cId="884183830" sldId="2258"/>
            <ac:picMk id="4" creationId="{23BBEBD1-0023-4768-06F4-B04D7CBA9D7A}"/>
          </ac:picMkLst>
        </pc:picChg>
        <pc:picChg chg="del">
          <ac:chgData name="Julia Andreatta" userId="29de92584fc77a21" providerId="LiveId" clId="{3E35D8E5-C9BB-439E-BC30-1E14ABEBD7DD}" dt="2025-12-01T03:31:23.112" v="1045" actId="478"/>
          <ac:picMkLst>
            <pc:docMk/>
            <pc:sldMk cId="884183830" sldId="2258"/>
            <ac:picMk id="5" creationId="{3CD7E79A-3B07-FD42-672C-B1931AF5BB1A}"/>
          </ac:picMkLst>
        </pc:picChg>
      </pc:sldChg>
    </pc:docChg>
  </pc:docChgLst>
  <pc:docChgLst>
    <pc:chgData name="Larissa Zózimo Antunes" userId="4ff78608-c2f6-4bbe-9ae6-043927e58505" providerId="ADAL" clId="{89DFC67A-3F9C-451B-9235-3E7C1C925B61}"/>
    <pc:docChg chg="addSld modSld">
      <pc:chgData name="Larissa Zózimo Antunes" userId="4ff78608-c2f6-4bbe-9ae6-043927e58505" providerId="ADAL" clId="{89DFC67A-3F9C-451B-9235-3E7C1C925B61}" dt="2025-12-01T14:26:17.109" v="29"/>
      <pc:docMkLst>
        <pc:docMk/>
      </pc:docMkLst>
      <pc:sldChg chg="addSp modSp mod">
        <pc:chgData name="Larissa Zózimo Antunes" userId="4ff78608-c2f6-4bbe-9ae6-043927e58505" providerId="ADAL" clId="{89DFC67A-3F9C-451B-9235-3E7C1C925B61}" dt="2025-11-27T11:12:49.923" v="4"/>
        <pc:sldMkLst>
          <pc:docMk/>
          <pc:sldMk cId="836779579" sldId="2250"/>
        </pc:sldMkLst>
        <pc:spChg chg="add mod">
          <ac:chgData name="Larissa Zózimo Antunes" userId="4ff78608-c2f6-4bbe-9ae6-043927e58505" providerId="ADAL" clId="{89DFC67A-3F9C-451B-9235-3E7C1C925B61}" dt="2025-11-27T11:12:49.923" v="4"/>
          <ac:spMkLst>
            <pc:docMk/>
            <pc:sldMk cId="836779579" sldId="2250"/>
            <ac:spMk id="2" creationId="{5C4DBE89-7A91-791D-90EE-3DDEA9F67EBC}"/>
          </ac:spMkLst>
        </pc:spChg>
      </pc:sldChg>
      <pc:sldChg chg="addSp modSp mod">
        <pc:chgData name="Larissa Zózimo Antunes" userId="4ff78608-c2f6-4bbe-9ae6-043927e58505" providerId="ADAL" clId="{89DFC67A-3F9C-451B-9235-3E7C1C925B61}" dt="2025-11-27T11:13:19.282" v="9" actId="20577"/>
        <pc:sldMkLst>
          <pc:docMk/>
          <pc:sldMk cId="777857312" sldId="2251"/>
        </pc:sldMkLst>
        <pc:spChg chg="add mod">
          <ac:chgData name="Larissa Zózimo Antunes" userId="4ff78608-c2f6-4bbe-9ae6-043927e58505" providerId="ADAL" clId="{89DFC67A-3F9C-451B-9235-3E7C1C925B61}" dt="2025-11-27T11:13:19.282" v="9" actId="20577"/>
          <ac:spMkLst>
            <pc:docMk/>
            <pc:sldMk cId="777857312" sldId="2251"/>
            <ac:spMk id="2" creationId="{A9023DE7-D5A6-1658-56D5-3D91AE9258C7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3:51.942" v="16"/>
        <pc:sldMkLst>
          <pc:docMk/>
          <pc:sldMk cId="660463323" sldId="2254"/>
        </pc:sldMkLst>
        <pc:spChg chg="add mod">
          <ac:chgData name="Larissa Zózimo Antunes" userId="4ff78608-c2f6-4bbe-9ae6-043927e58505" providerId="ADAL" clId="{89DFC67A-3F9C-451B-9235-3E7C1C925B61}" dt="2025-11-27T11:13:51.942" v="16"/>
          <ac:spMkLst>
            <pc:docMk/>
            <pc:sldMk cId="660463323" sldId="2254"/>
            <ac:spMk id="2" creationId="{484CC0C2-96D6-18D5-896D-04C35EDA213D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4:35.245" v="23"/>
        <pc:sldMkLst>
          <pc:docMk/>
          <pc:sldMk cId="1275819709" sldId="2255"/>
        </pc:sldMkLst>
        <pc:spChg chg="add mod">
          <ac:chgData name="Larissa Zózimo Antunes" userId="4ff78608-c2f6-4bbe-9ae6-043927e58505" providerId="ADAL" clId="{89DFC67A-3F9C-451B-9235-3E7C1C925B61}" dt="2025-11-27T11:14:35.245" v="23"/>
          <ac:spMkLst>
            <pc:docMk/>
            <pc:sldMk cId="1275819709" sldId="2255"/>
            <ac:spMk id="2" creationId="{C3F7836F-F850-EBA7-FEB7-A9F7AD76694E}"/>
          </ac:spMkLst>
        </pc:spChg>
      </pc:sldChg>
      <pc:sldChg chg="modSp add mod">
        <pc:chgData name="Larissa Zózimo Antunes" userId="4ff78608-c2f6-4bbe-9ae6-043927e58505" providerId="ADAL" clId="{89DFC67A-3F9C-451B-9235-3E7C1C925B61}" dt="2025-11-27T11:15:05.829" v="28"/>
        <pc:sldMkLst>
          <pc:docMk/>
          <pc:sldMk cId="795421118" sldId="2256"/>
        </pc:sldMkLst>
        <pc:spChg chg="mod">
          <ac:chgData name="Larissa Zózimo Antunes" userId="4ff78608-c2f6-4bbe-9ae6-043927e58505" providerId="ADAL" clId="{89DFC67A-3F9C-451B-9235-3E7C1C925B61}" dt="2025-11-27T11:15:05.829" v="28"/>
          <ac:spMkLst>
            <pc:docMk/>
            <pc:sldMk cId="795421118" sldId="2256"/>
            <ac:spMk id="2" creationId="{D2C26601-C7FD-821E-6D26-25AE03309D30}"/>
          </ac:spMkLst>
        </pc:spChg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3922505327" sldId="2259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1359191777" sldId="2260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710665500" sldId="2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>
                <a:solidFill>
                  <a:srgbClr val="FF0000"/>
                </a:solidFill>
              </a:rPr>
              <a:t>(Intensidade de impactos </a:t>
            </a:r>
            <a:r>
              <a:rPr lang="pt-BR" sz="1200" err="1">
                <a:solidFill>
                  <a:srgbClr val="FF0000"/>
                </a:solidFill>
              </a:rPr>
              <a:t>socioecômicos</a:t>
            </a:r>
            <a:r>
              <a:rPr lang="pt-BR" sz="120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Regime Hidrológico</a:t>
            </a:r>
          </a:p>
          <a:p>
            <a:pPr algn="ctr"/>
            <a:r>
              <a:rPr lang="pt-BR" sz="1200" b="1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FF0000"/>
              </a:solidFill>
            </a:endParaRPr>
          </a:p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>
                <a:solidFill>
                  <a:srgbClr val="FF0000"/>
                </a:solidFill>
              </a:rPr>
              <a:t>NetLogo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>
                <a:solidFill>
                  <a:srgbClr val="FF0000"/>
                </a:solidFill>
              </a:rPr>
              <a:t>modelagem dinâmica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>
                <a:solidFill>
                  <a:srgbClr val="FF0000"/>
                </a:solidFill>
              </a:rPr>
              <a:t>ambiente digital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>
                <a:solidFill>
                  <a:srgbClr val="FF0000"/>
                </a:solidFill>
              </a:rPr>
              <a:t>experimentar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>
                <a:solidFill>
                  <a:srgbClr val="FF0000"/>
                </a:solidFill>
              </a:rPr>
              <a:t>algoritmos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  <p:pic>
        <p:nvPicPr>
          <p:cNvPr id="6" name="Imagem 5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CF46E11A-F1A7-5F10-670F-6972B85AE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351614"/>
            <a:ext cx="8113964" cy="472140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F55965F-F573-5E7D-974A-F144C64EE5BA}"/>
              </a:ext>
            </a:extLst>
          </p:cNvPr>
          <p:cNvSpPr txBox="1"/>
          <p:nvPr/>
        </p:nvSpPr>
        <p:spPr>
          <a:xfrm>
            <a:off x="8833173" y="1859339"/>
            <a:ext cx="2863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Estabilidade hídrica</a:t>
            </a: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 chuva baixa e comporta mais aberta, o reservatório se mantém estável. O risco de enchente permanece baixo, com impactos socioeconômicos mínimos ao longo de toda a simulação.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D5354-A7CF-4005-13FB-9F3FEB2DD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287D15D-9F61-6F0B-18F8-D60A35B9642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  <p:pic>
        <p:nvPicPr>
          <p:cNvPr id="4" name="Imagem 3" descr="Gráfico, Gráfico de barras&#10;&#10;O conteúdo gerado por IA pode estar incorreto.">
            <a:extLst>
              <a:ext uri="{FF2B5EF4-FFF2-40B4-BE49-F238E27FC236}">
                <a16:creationId xmlns:a16="http://schemas.microsoft.com/office/drawing/2014/main" id="{9882C3E2-402A-B39B-46E3-CEA1065C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7" y="1317407"/>
            <a:ext cx="8796477" cy="477557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B38294-FEB9-7178-4FD0-49F3A546DF11}"/>
              </a:ext>
            </a:extLst>
          </p:cNvPr>
          <p:cNvSpPr txBox="1"/>
          <p:nvPr/>
        </p:nvSpPr>
        <p:spPr>
          <a:xfrm>
            <a:off x="9033748" y="1859338"/>
            <a:ext cx="2863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Condição crítica</a:t>
            </a: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 chuva alta e comporta pouco aberta, o reservatório enche mais rápido. Isso gera vários picos de risco de enchente, resultando em impactos socioeconômicos elevados.</a:t>
            </a:r>
          </a:p>
        </p:txBody>
      </p:sp>
    </p:spTree>
    <p:extLst>
      <p:ext uri="{BB962C8B-B14F-4D97-AF65-F5344CB8AC3E}">
        <p14:creationId xmlns:p14="http://schemas.microsoft.com/office/powerpoint/2010/main" val="574832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rgbClr val="FF0000"/>
                </a:solidFill>
              </a:rPr>
              <a:t>Simulação: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1870-81FB-351D-0C86-22BF9CB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FB3B55-3755-ED52-4BCD-F50423627F62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81C72DD7-3D95-5EE0-C320-15D8CE92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07" y="982282"/>
            <a:ext cx="9116586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17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99F799-CDD1-278E-8C72-354F69609D5D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EEAE000-6ADA-A949-C0AE-11713FE9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5" y="1234128"/>
            <a:ext cx="9034290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6A1-E27E-1C0F-D673-EFCD1D1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304C0-822D-C6C0-88CD-2DA453CD019B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83429-8CE3-D042-F7CE-BC44BB0E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9" y="1234128"/>
            <a:ext cx="9198882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5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57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solidFill>
                  <a:srgbClr val="FF0000"/>
                </a:solidFill>
              </a:rPr>
              <a:t>Computar é simular e simular é compreender!</a:t>
            </a:r>
            <a:endParaRPr lang="pt-BR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3393</Words>
  <Application>Microsoft Office PowerPoint</Application>
  <PresentationFormat>Widescreen</PresentationFormat>
  <Paragraphs>333</Paragraphs>
  <Slides>47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2" baseType="lpstr">
      <vt:lpstr>Aptos</vt:lpstr>
      <vt:lpstr>Arial</vt:lpstr>
      <vt:lpstr>Arial Unicode MS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lastModifiedBy>Adriano Girardi</cp:lastModifiedBy>
  <cp:revision>2</cp:revision>
  <dcterms:created xsi:type="dcterms:W3CDTF">2025-05-03T12:38:52Z</dcterms:created>
  <dcterms:modified xsi:type="dcterms:W3CDTF">2025-12-01T19:02:24Z</dcterms:modified>
</cp:coreProperties>
</file>